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6" r:id="rId2"/>
  </p:sldIdLst>
  <p:sldSz cx="6858000" cy="9906000" type="A4"/>
  <p:notesSz cx="6807200" cy="9939338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5">
          <p15:clr>
            <a:srgbClr val="A4A3A4"/>
          </p15:clr>
        </p15:guide>
        <p15:guide id="2" pos="300">
          <p15:clr>
            <a:srgbClr val="A4A3A4"/>
          </p15:clr>
        </p15:guide>
        <p15:guide id="3" orient="horz" pos="2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7777"/>
    <a:srgbClr val="FFFF00"/>
    <a:srgbClr val="0066FF"/>
    <a:srgbClr val="99CCFF"/>
    <a:srgbClr val="FFCC99"/>
    <a:srgbClr val="95A6FD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C77DCA-D5DA-4C78-B41F-1E018DB85D30}" v="3" dt="2023-06-18T23:16: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6429" autoAdjust="0"/>
    <p:restoredTop sz="96391" autoAdjust="0"/>
  </p:normalViewPr>
  <p:slideViewPr>
    <p:cSldViewPr>
      <p:cViewPr>
        <p:scale>
          <a:sx n="75" d="100"/>
          <a:sy n="75" d="100"/>
        </p:scale>
        <p:origin x="3792" y="-48"/>
      </p:cViewPr>
      <p:guideLst>
        <p:guide orient="horz" pos="625"/>
        <p:guide pos="300"/>
        <p:guide orient="horz" pos="2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김화수" userId="52a2c051-273b-4d5a-aae8-24e232a5dec4" providerId="ADAL" clId="{540B511E-37C0-43F3-9DC8-40C4FF09CD5F}"/>
    <pc:docChg chg="modSld">
      <pc:chgData name="김화수" userId="52a2c051-273b-4d5a-aae8-24e232a5dec4" providerId="ADAL" clId="{540B511E-37C0-43F3-9DC8-40C4FF09CD5F}" dt="2021-06-21T06:50:03.355" v="792" actId="20577"/>
      <pc:docMkLst>
        <pc:docMk/>
      </pc:docMkLst>
      <pc:sldChg chg="modSp mod">
        <pc:chgData name="김화수" userId="52a2c051-273b-4d5a-aae8-24e232a5dec4" providerId="ADAL" clId="{540B511E-37C0-43F3-9DC8-40C4FF09CD5F}" dt="2021-06-21T06:50:03.355" v="792" actId="20577"/>
        <pc:sldMkLst>
          <pc:docMk/>
          <pc:sldMk cId="0" sldId="276"/>
        </pc:sldMkLst>
        <pc:spChg chg="mod">
          <ac:chgData name="김화수" userId="52a2c051-273b-4d5a-aae8-24e232a5dec4" providerId="ADAL" clId="{540B511E-37C0-43F3-9DC8-40C4FF09CD5F}" dt="2021-06-21T06:50:03.355" v="792" actId="20577"/>
          <ac:spMkLst>
            <pc:docMk/>
            <pc:sldMk cId="0" sldId="276"/>
            <ac:spMk id="9" creationId="{00000000-0000-0000-0000-000000000000}"/>
          </ac:spMkLst>
        </pc:spChg>
        <pc:graphicFrameChg chg="mod modGraphic">
          <ac:chgData name="김화수" userId="52a2c051-273b-4d5a-aae8-24e232a5dec4" providerId="ADAL" clId="{540B511E-37C0-43F3-9DC8-40C4FF09CD5F}" dt="2021-06-21T06:48:09.827" v="705"/>
          <ac:graphicFrameMkLst>
            <pc:docMk/>
            <pc:sldMk cId="0" sldId="276"/>
            <ac:graphicFrameMk id="6" creationId="{00000000-0000-0000-0000-000000000000}"/>
          </ac:graphicFrameMkLst>
        </pc:graphicFrameChg>
      </pc:sldChg>
    </pc:docChg>
  </pc:docChgLst>
  <pc:docChgLst>
    <pc:chgData name="김화수" userId="52a2c051-273b-4d5a-aae8-24e232a5dec4" providerId="ADAL" clId="{D14118A4-3F1F-4019-8A25-A8ACA9345E11}"/>
    <pc:docChg chg="undo custSel modSld">
      <pc:chgData name="김화수" userId="52a2c051-273b-4d5a-aae8-24e232a5dec4" providerId="ADAL" clId="{D14118A4-3F1F-4019-8A25-A8ACA9345E11}" dt="2023-05-22T05:36:15.823" v="281" actId="14734"/>
      <pc:docMkLst>
        <pc:docMk/>
      </pc:docMkLst>
      <pc:sldChg chg="modSp mod">
        <pc:chgData name="김화수" userId="52a2c051-273b-4d5a-aae8-24e232a5dec4" providerId="ADAL" clId="{D14118A4-3F1F-4019-8A25-A8ACA9345E11}" dt="2023-05-22T05:36:15.823" v="281" actId="14734"/>
        <pc:sldMkLst>
          <pc:docMk/>
          <pc:sldMk cId="0" sldId="276"/>
        </pc:sldMkLst>
        <pc:spChg chg="mod">
          <ac:chgData name="김화수" userId="52a2c051-273b-4d5a-aae8-24e232a5dec4" providerId="ADAL" clId="{D14118A4-3F1F-4019-8A25-A8ACA9345E11}" dt="2023-05-22T05:34:59.162" v="279" actId="20577"/>
          <ac:spMkLst>
            <pc:docMk/>
            <pc:sldMk cId="0" sldId="276"/>
            <ac:spMk id="9" creationId="{00000000-0000-0000-0000-000000000000}"/>
          </ac:spMkLst>
        </pc:spChg>
        <pc:graphicFrameChg chg="modGraphic">
          <ac:chgData name="김화수" userId="52a2c051-273b-4d5a-aae8-24e232a5dec4" providerId="ADAL" clId="{D14118A4-3F1F-4019-8A25-A8ACA9345E11}" dt="2023-05-22T05:36:15.823" v="281" actId="14734"/>
          <ac:graphicFrameMkLst>
            <pc:docMk/>
            <pc:sldMk cId="0" sldId="276"/>
            <ac:graphicFrameMk id="6" creationId="{00000000-0000-0000-0000-000000000000}"/>
          </ac:graphicFrameMkLst>
        </pc:graphicFrameChg>
      </pc:sldChg>
    </pc:docChg>
  </pc:docChgLst>
  <pc:docChgLst>
    <pc:chgData name="김화수" userId="52a2c051-273b-4d5a-aae8-24e232a5dec4" providerId="ADAL" clId="{E5759B4E-BCCD-478D-B9BA-88834768A528}"/>
    <pc:docChg chg="modSld">
      <pc:chgData name="김화수" userId="52a2c051-273b-4d5a-aae8-24e232a5dec4" providerId="ADAL" clId="{E5759B4E-BCCD-478D-B9BA-88834768A528}" dt="2023-01-11T02:05:51.429" v="7"/>
      <pc:docMkLst>
        <pc:docMk/>
      </pc:docMkLst>
      <pc:sldChg chg="modSp mod">
        <pc:chgData name="김화수" userId="52a2c051-273b-4d5a-aae8-24e232a5dec4" providerId="ADAL" clId="{E5759B4E-BCCD-478D-B9BA-88834768A528}" dt="2023-01-11T02:05:51.429" v="7"/>
        <pc:sldMkLst>
          <pc:docMk/>
          <pc:sldMk cId="0" sldId="276"/>
        </pc:sldMkLst>
        <pc:spChg chg="mod">
          <ac:chgData name="김화수" userId="52a2c051-273b-4d5a-aae8-24e232a5dec4" providerId="ADAL" clId="{E5759B4E-BCCD-478D-B9BA-88834768A528}" dt="2023-01-11T02:05:51.429" v="7"/>
          <ac:spMkLst>
            <pc:docMk/>
            <pc:sldMk cId="0" sldId="276"/>
            <ac:spMk id="9" creationId="{00000000-0000-0000-0000-000000000000}"/>
          </ac:spMkLst>
        </pc:spChg>
      </pc:sldChg>
    </pc:docChg>
  </pc:docChgLst>
  <pc:docChgLst>
    <pc:chgData name="김화수" userId="52a2c051-273b-4d5a-aae8-24e232a5dec4" providerId="ADAL" clId="{FE19DE28-173F-452F-AD7A-9B436D15C365}"/>
    <pc:docChg chg="undo custSel modSld">
      <pc:chgData name="김화수" userId="52a2c051-273b-4d5a-aae8-24e232a5dec4" providerId="ADAL" clId="{FE19DE28-173F-452F-AD7A-9B436D15C365}" dt="2023-02-28T01:54:24.695" v="83"/>
      <pc:docMkLst>
        <pc:docMk/>
      </pc:docMkLst>
      <pc:sldChg chg="modSp mod">
        <pc:chgData name="김화수" userId="52a2c051-273b-4d5a-aae8-24e232a5dec4" providerId="ADAL" clId="{FE19DE28-173F-452F-AD7A-9B436D15C365}" dt="2023-02-28T01:54:24.695" v="83"/>
        <pc:sldMkLst>
          <pc:docMk/>
          <pc:sldMk cId="0" sldId="276"/>
        </pc:sldMkLst>
        <pc:spChg chg="mod">
          <ac:chgData name="김화수" userId="52a2c051-273b-4d5a-aae8-24e232a5dec4" providerId="ADAL" clId="{FE19DE28-173F-452F-AD7A-9B436D15C365}" dt="2023-02-28T01:54:24.695" v="83"/>
          <ac:spMkLst>
            <pc:docMk/>
            <pc:sldMk cId="0" sldId="276"/>
            <ac:spMk id="9" creationId="{00000000-0000-0000-0000-000000000000}"/>
          </ac:spMkLst>
        </pc:spChg>
      </pc:sldChg>
    </pc:docChg>
  </pc:docChgLst>
  <pc:docChgLst>
    <pc:chgData name="김화수" userId="52a2c051-273b-4d5a-aae8-24e232a5dec4" providerId="ADAL" clId="{425C9D04-244C-4D99-BF7C-DAFC7DC5436B}"/>
    <pc:docChg chg="modSld">
      <pc:chgData name="김화수" userId="52a2c051-273b-4d5a-aae8-24e232a5dec4" providerId="ADAL" clId="{425C9D04-244C-4D99-BF7C-DAFC7DC5436B}" dt="2022-12-23T00:01:30.973" v="10"/>
      <pc:docMkLst>
        <pc:docMk/>
      </pc:docMkLst>
      <pc:sldChg chg="modSp mod">
        <pc:chgData name="김화수" userId="52a2c051-273b-4d5a-aae8-24e232a5dec4" providerId="ADAL" clId="{425C9D04-244C-4D99-BF7C-DAFC7DC5436B}" dt="2022-12-23T00:01:30.973" v="10"/>
        <pc:sldMkLst>
          <pc:docMk/>
          <pc:sldMk cId="0" sldId="276"/>
        </pc:sldMkLst>
        <pc:spChg chg="mod">
          <ac:chgData name="김화수" userId="52a2c051-273b-4d5a-aae8-24e232a5dec4" providerId="ADAL" clId="{425C9D04-244C-4D99-BF7C-DAFC7DC5436B}" dt="2022-12-23T00:01:30.973" v="10"/>
          <ac:spMkLst>
            <pc:docMk/>
            <pc:sldMk cId="0" sldId="276"/>
            <ac:spMk id="9" creationId="{00000000-0000-0000-0000-000000000000}"/>
          </ac:spMkLst>
        </pc:spChg>
      </pc:sldChg>
    </pc:docChg>
  </pc:docChgLst>
  <pc:docChgLst>
    <pc:chgData name="김화수" userId="52a2c051-273b-4d5a-aae8-24e232a5dec4" providerId="ADAL" clId="{F5C77DCA-D5DA-4C78-B41F-1E018DB85D30}"/>
    <pc:docChg chg="modSld">
      <pc:chgData name="김화수" userId="52a2c051-273b-4d5a-aae8-24e232a5dec4" providerId="ADAL" clId="{F5C77DCA-D5DA-4C78-B41F-1E018DB85D30}" dt="2023-06-18T23:16:47.934" v="29" actId="6549"/>
      <pc:docMkLst>
        <pc:docMk/>
      </pc:docMkLst>
      <pc:sldChg chg="modSp mod">
        <pc:chgData name="김화수" userId="52a2c051-273b-4d5a-aae8-24e232a5dec4" providerId="ADAL" clId="{F5C77DCA-D5DA-4C78-B41F-1E018DB85D30}" dt="2023-06-18T23:16:47.934" v="29" actId="6549"/>
        <pc:sldMkLst>
          <pc:docMk/>
          <pc:sldMk cId="0" sldId="276"/>
        </pc:sldMkLst>
        <pc:spChg chg="mod">
          <ac:chgData name="김화수" userId="52a2c051-273b-4d5a-aae8-24e232a5dec4" providerId="ADAL" clId="{F5C77DCA-D5DA-4C78-B41F-1E018DB85D30}" dt="2023-06-18T23:16:47.934" v="29" actId="6549"/>
          <ac:spMkLst>
            <pc:docMk/>
            <pc:sldMk cId="0" sldId="276"/>
            <ac:spMk id="9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1"/>
            <a:ext cx="2948939" cy="497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21" tIns="45759" rIns="91521" bIns="45759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8262" y="1"/>
            <a:ext cx="2948938" cy="497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21" tIns="45759" rIns="91521" bIns="45759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9441896"/>
            <a:ext cx="2948939" cy="497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21" tIns="45759" rIns="91521" bIns="45759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8262" y="9441896"/>
            <a:ext cx="2948938" cy="497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21" tIns="45759" rIns="91521" bIns="45759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6126D090-3992-4A1A-A03D-C7943B484C7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6258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7D053-7B77-4B6F-85CB-6DE891839EFC}" type="datetimeFigureOut">
              <a:rPr lang="ko-KR" altLang="en-US" smtClean="0"/>
              <a:t>2023-06-19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7410A-3B27-4F66-A340-3C0C7A3E51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7889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7410A-3B27-4F66-A340-3C0C7A3E5116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9186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8877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423616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542557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698839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489925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4170040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5660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654306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668611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718194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94502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hs_3527@kmac.co.k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14288" y="128464"/>
            <a:ext cx="6831012" cy="33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1" hangingPunct="1">
              <a:lnSpc>
                <a:spcPct val="11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ko-KR" altLang="en-US" sz="1600" dirty="0">
                <a:latin typeface="휴먼둥근헤드라인" pitchFamily="18" charset="-127"/>
                <a:ea typeface="휴먼둥근헤드라인" pitchFamily="18" charset="-127"/>
              </a:rPr>
              <a:t>한국능률협회컨설팅 스마트교육본부 인턴 채용</a:t>
            </a:r>
          </a:p>
        </p:txBody>
      </p:sp>
      <p:sp>
        <p:nvSpPr>
          <p:cNvPr id="2051" name="Text Box 675"/>
          <p:cNvSpPr txBox="1">
            <a:spLocks noChangeArrowheads="1"/>
          </p:cNvSpPr>
          <p:nvPr/>
        </p:nvSpPr>
        <p:spPr bwMode="auto">
          <a:xfrm>
            <a:off x="188491" y="1712640"/>
            <a:ext cx="6192837" cy="29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defTabSz="990600">
              <a:tabLst>
                <a:tab pos="990600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90600">
              <a:tabLst>
                <a:tab pos="990600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90600">
              <a:tabLst>
                <a:tab pos="990600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90600">
              <a:tabLst>
                <a:tab pos="990600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90600">
              <a:tabLst>
                <a:tab pos="990600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1. </a:t>
            </a:r>
            <a:r>
              <a:rPr lang="ko-KR" altLang="en-US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모집부분 및 담당업무</a:t>
            </a:r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257814"/>
              </p:ext>
            </p:extLst>
          </p:nvPr>
        </p:nvGraphicFramePr>
        <p:xfrm>
          <a:off x="475828" y="2036366"/>
          <a:ext cx="5761335" cy="1571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79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67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모집분야</a:t>
                      </a:r>
                    </a:p>
                  </a:txBody>
                  <a:tcPr marL="91441" marR="91441" marT="45628" marB="4562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담당 업무</a:t>
                      </a:r>
                    </a:p>
                  </a:txBody>
                  <a:tcPr marL="91441" marR="91441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1441" marR="91441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인원</a:t>
                      </a:r>
                    </a:p>
                  </a:txBody>
                  <a:tcPr marL="91441" marR="91441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51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인턴</a:t>
                      </a:r>
                    </a:p>
                  </a:txBody>
                  <a:tcPr marL="91441" marR="91441" marT="45628" marB="4562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i="0" u="none" strike="noStrik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오프라인 교육 현장진행 보조</a:t>
                      </a:r>
                    </a:p>
                    <a:p>
                      <a:pPr marL="85725" marR="0" lvl="0" indent="-8572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i="0" u="none" strike="noStrik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온라인 </a:t>
                      </a:r>
                      <a:r>
                        <a:rPr lang="ko-KR" altLang="en-US" sz="1000" b="0" i="0" u="none" strike="noStrike" kern="120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교육콘텐츠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제작 및 </a:t>
                      </a:r>
                      <a:r>
                        <a:rPr lang="en-US" altLang="ko-KR" sz="1000" b="0" i="0" u="none" strike="noStrik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LMS 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운영 등 관련 업무지원</a:t>
                      </a:r>
                    </a:p>
                    <a:p>
                      <a:pPr marL="85725" marR="0" lvl="0" indent="-8572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i="0" u="none" strike="noStrik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교육 홍보 및 관리</a:t>
                      </a:r>
                    </a:p>
                    <a:p>
                      <a:pPr marL="85725" marR="0" lvl="0" indent="-8572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i="0" u="none" strike="noStrik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기타 교육관련 업무지원</a:t>
                      </a:r>
                      <a:r>
                        <a:rPr lang="en-US" altLang="ko-KR" sz="1000" b="0" i="0" u="none" strike="noStrik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보고서 작성 등</a:t>
                      </a:r>
                      <a:r>
                        <a:rPr lang="en-US" altLang="ko-KR" sz="1000" b="0" i="0" u="none" strike="noStrik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marL="91441" marR="91441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000" b="0" i="0" u="none" strike="noStrik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인턴</a:t>
                      </a:r>
                      <a:endParaRPr lang="en-US" altLang="ko-KR" sz="1000" b="0" i="0" u="none" strike="noStrike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(6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개월</a:t>
                      </a:r>
                      <a:r>
                        <a:rPr lang="en-US" altLang="ko-KR" sz="1000" b="0" i="0" u="none" strike="noStrike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000" b="0" i="0" u="none" strike="noStrike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1441" marR="91441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○명</a:t>
                      </a:r>
                    </a:p>
                  </a:txBody>
                  <a:tcPr marL="91441" marR="91441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86" name="Line 11"/>
          <p:cNvSpPr>
            <a:spLocks noChangeShapeType="1"/>
          </p:cNvSpPr>
          <p:nvPr/>
        </p:nvSpPr>
        <p:spPr bwMode="auto">
          <a:xfrm flipH="1">
            <a:off x="-12700" y="560512"/>
            <a:ext cx="6858000" cy="0"/>
          </a:xfrm>
          <a:prstGeom prst="line">
            <a:avLst/>
          </a:prstGeom>
          <a:noFill/>
          <a:ln w="31750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Text Box 74"/>
          <p:cNvSpPr txBox="1">
            <a:spLocks noChangeArrowheads="1"/>
          </p:cNvSpPr>
          <p:nvPr/>
        </p:nvSpPr>
        <p:spPr bwMode="auto">
          <a:xfrm>
            <a:off x="260226" y="3752230"/>
            <a:ext cx="6481142" cy="504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defTabSz="990600" eaLnBrk="1" latinLnBrk="1" hangingPunct="1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tabLst>
                <a:tab pos="990600" algn="l"/>
              </a:tabLst>
              <a:defRPr/>
            </a:pP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지원자격</a:t>
            </a:r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용모가 단정하고 대외지향적인 성격으로 밝고 긍정적인 마인드 소유자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latinLnBrk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대학교 재학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휴학생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졸업예정자</a:t>
            </a:r>
          </a:p>
          <a:p>
            <a:pPr latinLnBrk="1"/>
            <a:endParaRPr lang="en-US" altLang="ko-KR" sz="1000" b="1" dirty="0">
              <a:latin typeface="맑은 고딕" pitchFamily="50" charset="-127"/>
              <a:ea typeface="맑은 고딕" pitchFamily="50" charset="-127"/>
            </a:endParaRPr>
          </a:p>
          <a:p>
            <a:pPr latinLnBrk="1"/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근무조건 및 환경</a:t>
            </a:r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/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근무형태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인턴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(6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개월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근무지역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서울특별시 영등포구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여의공원로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101, CCMM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빌딩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층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latinLnBrk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근무요일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주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~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급      여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 2,200,000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원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latinLnBrk="1"/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 defTabSz="990600" eaLnBrk="1" latinLnBrk="1" hangingPunct="1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tabLst>
                <a:tab pos="990600" algn="l"/>
              </a:tabLst>
              <a:defRPr/>
            </a:pP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우대사항 </a:t>
            </a:r>
          </a:p>
          <a:p>
            <a:pPr latinLnBrk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교육학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경영학 관련 학과 출신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latinLnBrk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문서작성 스킬 우수자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000" dirty="0" err="1">
                <a:latin typeface="맑은 고딕" pitchFamily="50" charset="-127"/>
                <a:ea typeface="맑은 고딕" pitchFamily="50" charset="-127"/>
              </a:rPr>
              <a:t>Powerpoint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Word,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엑셀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한글 등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)     </a:t>
            </a:r>
          </a:p>
          <a:p>
            <a:pPr latinLnBrk="1"/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  <a:p>
            <a:pPr marL="457200" indent="-457200" defTabSz="990600" eaLnBrk="1" latinLnBrk="1" hangingPunct="1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tabLst>
                <a:tab pos="990600" algn="l"/>
              </a:tabLst>
              <a:defRPr/>
            </a:pP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접수기간 및 전형절차</a:t>
            </a: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endParaRPr lang="ko-KR" altLang="en-US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서류접수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 ~</a:t>
            </a:r>
            <a:r>
              <a:rPr lang="en-US" altLang="ko-KR" sz="1000" u="sng" dirty="0">
                <a:solidFill>
                  <a:schemeClr val="accent6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000" u="sng" dirty="0">
                <a:solidFill>
                  <a:schemeClr val="accent6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000" u="sng" dirty="0">
                <a:solidFill>
                  <a:schemeClr val="accent6"/>
                </a:solidFill>
                <a:latin typeface="맑은 고딕" pitchFamily="50" charset="-127"/>
                <a:ea typeface="맑은 고딕" pitchFamily="50" charset="-127"/>
              </a:rPr>
              <a:t>26</a:t>
            </a:r>
            <a:r>
              <a:rPr lang="ko-KR" altLang="en-US" sz="1000" u="sng" dirty="0">
                <a:solidFill>
                  <a:schemeClr val="accent6"/>
                </a:solidFill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000" u="sng" dirty="0">
                <a:solidFill>
                  <a:schemeClr val="accent6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u="sng" dirty="0">
                <a:solidFill>
                  <a:schemeClr val="accent6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000" u="sng" dirty="0">
                <a:solidFill>
                  <a:schemeClr val="accent6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u="sng" dirty="0">
                <a:solidFill>
                  <a:schemeClr val="accent6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000" u="sng" dirty="0">
              <a:solidFill>
                <a:schemeClr val="accent6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전형절차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서류전형 → 면접전형 → 최종 합격</a:t>
            </a:r>
          </a:p>
          <a:p>
            <a:pPr latinLnBrk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        ※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서류전형 합격자에 한하여 개별 연락 및 면접 진행 예정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latinLnBrk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                 </a:t>
            </a:r>
          </a:p>
          <a:p>
            <a:pPr marL="457200" indent="-457200" defTabSz="990600" eaLnBrk="1" latinLnBrk="1" hangingPunct="1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tabLst>
                <a:tab pos="990600" algn="l"/>
              </a:tabLst>
              <a:defRPr/>
            </a:pP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지원방법</a:t>
            </a:r>
          </a:p>
          <a:p>
            <a:pPr latinLnBrk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이력서 및 자기소개서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(KMAC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양식 다운로드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작성하여 이메일 제출 또는 홈페이지 상시채용페이지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latinLnBrk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제출처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이메일 제출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  <a:hlinkClick r:id="rId3"/>
              </a:rPr>
              <a:t>khs_3527@kmac.co.kr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/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김화수 시니어 컨설턴트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             </a:t>
            </a: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</a:t>
            </a:r>
          </a:p>
          <a:p>
            <a:pPr marL="457200" indent="-457200" defTabSz="990600" eaLnBrk="1" latinLnBrk="1" hangingPunct="1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tabLst>
                <a:tab pos="990600" algn="l"/>
              </a:tabLst>
              <a:defRPr/>
            </a:pP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7. </a:t>
            </a:r>
            <a:r>
              <a:rPr lang="ko-KR" altLang="en-US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문의처</a:t>
            </a:r>
          </a:p>
          <a:p>
            <a:pPr latinLnBrk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- 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김화수 시니어 컨설턴트</a:t>
            </a:r>
          </a:p>
          <a:p>
            <a:pPr latinLnBrk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   E-mail: khs_3527@kmac.co.kr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 </a:t>
            </a:r>
          </a:p>
          <a:p>
            <a:pPr latinLnBrk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   Tel   </a:t>
            </a:r>
            <a:r>
              <a:rPr lang="en-US" altLang="ko-KR" sz="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: 02-3786-0658  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 Box 675"/>
          <p:cNvSpPr txBox="1">
            <a:spLocks noChangeArrowheads="1"/>
          </p:cNvSpPr>
          <p:nvPr/>
        </p:nvSpPr>
        <p:spPr bwMode="auto">
          <a:xfrm>
            <a:off x="188640" y="734387"/>
            <a:ext cx="6656660" cy="51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defTabSz="990600">
              <a:tabLst>
                <a:tab pos="990600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90600">
              <a:tabLst>
                <a:tab pos="990600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90600">
              <a:tabLst>
                <a:tab pos="990600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90600">
              <a:tabLst>
                <a:tab pos="990600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90600">
              <a:tabLst>
                <a:tab pos="990600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eaLnBrk="1" latinLnBrk="1" hangingPunct="1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ko-KR" altLang="en-US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한국능률협회컨설팅은 </a:t>
            </a: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1989</a:t>
            </a:r>
            <a:r>
              <a:rPr lang="ko-KR" altLang="en-US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설립된 진단평가 기반의 경영컨설팅 및 교육</a:t>
            </a: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운영위탁 회사로서</a:t>
            </a: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30</a:t>
            </a:r>
            <a:r>
              <a:rPr lang="ko-KR" altLang="en-US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년간 축적된 지식과 노하우를 바탕으로 대한민국 기업들의 성장을 견인해 왔습니다</a:t>
            </a: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b="1" dirty="0" smtClean="0">
            <a:latin typeface="맑은 고딕" panose="020B0503020000020004" pitchFamily="50" charset="-127"/>
            <a:ea typeface="맑은 고딕" panose="020B0503020000020004" pitchFamily="50" charset="-127"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10631</TotalTime>
  <Words>272</Words>
  <Application>Microsoft Office PowerPoint</Application>
  <PresentationFormat>A4 용지(210x297mm)</PresentationFormat>
  <Paragraphs>43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굴림</vt:lpstr>
      <vt:lpstr>맑은 고딕</vt:lpstr>
      <vt:lpstr>휴먼둥근헤드라인</vt:lpstr>
      <vt:lpstr>Arial</vt:lpstr>
      <vt:lpstr>Wingdings</vt:lpstr>
      <vt:lpstr>기본 디자인</vt:lpstr>
      <vt:lpstr>PowerPoint 프레젠테이션</vt:lpstr>
    </vt:vector>
  </TitlesOfParts>
  <Company>KMAC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kmac</dc:creator>
  <cp:lastModifiedBy>김화수</cp:lastModifiedBy>
  <cp:revision>803</cp:revision>
  <cp:lastPrinted>2018-04-23T23:45:53Z</cp:lastPrinted>
  <dcterms:created xsi:type="dcterms:W3CDTF">2005-10-11T11:28:30Z</dcterms:created>
  <dcterms:modified xsi:type="dcterms:W3CDTF">2023-06-18T23:16:55Z</dcterms:modified>
</cp:coreProperties>
</file>