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74" r:id="rId5"/>
    <p:sldId id="375" r:id="rId6"/>
  </p:sldIdLst>
  <p:sldSz cx="6858000" cy="9334500"/>
  <p:notesSz cx="9926638" cy="6797675"/>
  <p:embeddedFontLst>
    <p:embeddedFont>
      <p:font typeface="나눔고딕" panose="020B0600000101010101" pitchFamily="50" charset="-127"/>
      <p:regular r:id="rId9"/>
      <p:bold r:id="rId10"/>
    </p:embeddedFont>
    <p:embeddedFont>
      <p:font typeface="HY태고딕" panose="02030600000101010101" pitchFamily="18" charset="-127"/>
      <p:regular r:id="rId11"/>
    </p:embeddedFont>
  </p:embeddedFontLst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5pPr>
    <a:lvl6pPr marL="22860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6pPr>
    <a:lvl7pPr marL="27432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7pPr>
    <a:lvl8pPr marL="32004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8pPr>
    <a:lvl9pPr marL="36576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45">
          <p15:clr>
            <a:srgbClr val="A4A3A4"/>
          </p15:clr>
        </p15:guide>
        <p15:guide id="2" orient="horz" pos="990">
          <p15:clr>
            <a:srgbClr val="A4A3A4"/>
          </p15:clr>
        </p15:guide>
        <p15:guide id="3" pos="384">
          <p15:clr>
            <a:srgbClr val="A4A3A4"/>
          </p15:clr>
        </p15:guide>
        <p15:guide id="4" pos="38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CCFF"/>
    <a:srgbClr val="9999FF"/>
    <a:srgbClr val="F3F6FF"/>
    <a:srgbClr val="DDDDDD"/>
    <a:srgbClr val="FF9900"/>
    <a:srgbClr val="CCFF33"/>
    <a:srgbClr val="0000FF"/>
    <a:srgbClr val="E1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54" autoAdjust="0"/>
    <p:restoredTop sz="94660"/>
  </p:normalViewPr>
  <p:slideViewPr>
    <p:cSldViewPr>
      <p:cViewPr varScale="1">
        <p:scale>
          <a:sx n="57" d="100"/>
          <a:sy n="57" d="100"/>
        </p:scale>
        <p:origin x="2688" y="90"/>
      </p:cViewPr>
      <p:guideLst>
        <p:guide orient="horz" pos="4845"/>
        <p:guide orient="horz" pos="990"/>
        <p:guide pos="3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l" defTabSz="917575">
              <a:defRPr sz="1800" b="0" i="1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8163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r" defTabSz="917575">
              <a:defRPr sz="1800" b="0" i="1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l" defTabSz="917575">
              <a:defRPr sz="1800" b="0" i="1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8163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r" defTabSz="917575">
              <a:defRPr sz="1800" b="0" i="1"/>
            </a:lvl1pPr>
          </a:lstStyle>
          <a:p>
            <a:fld id="{19512096-9F4A-47DA-AC24-71D931E548D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l" defTabSz="774700" eaLnBrk="1" hangingPunct="1">
              <a:defRPr sz="1800" b="0" i="1">
                <a:latin typeface="Arial" charset="0"/>
                <a:ea typeface="돋움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8163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r" defTabSz="774700" eaLnBrk="1" hangingPunct="1">
              <a:defRPr sz="1800" b="0" i="1">
                <a:latin typeface="Arial" charset="0"/>
                <a:ea typeface="돋움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l" defTabSz="774700" eaLnBrk="1" hangingPunct="1">
              <a:defRPr sz="1800" b="0" i="1">
                <a:latin typeface="Arial" charset="0"/>
                <a:ea typeface="돋움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8163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r" defTabSz="774700" eaLnBrk="1" hangingPunct="1">
              <a:defRPr sz="1800" b="0" i="1">
                <a:latin typeface="Arial" panose="020B0604020202020204" pitchFamily="34" charset="0"/>
                <a:ea typeface="돋움" panose="020B0600000101010101" pitchFamily="50" charset="-127"/>
              </a:defRPr>
            </a:lvl1pPr>
          </a:lstStyle>
          <a:p>
            <a:fld id="{797E5158-5FA6-4DB6-9486-D0D48C22C02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8100" y="3233738"/>
            <a:ext cx="7310438" cy="28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0" rIns="91541" bIns="457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</a:p>
        </p:txBody>
      </p:sp>
      <p:sp>
        <p:nvSpPr>
          <p:cNvPr id="5127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4040188" y="519113"/>
            <a:ext cx="1873250" cy="2549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돋움" pitchFamily="50" charset="-127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돋움" pitchFamily="50" charset="-127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돋움" pitchFamily="50" charset="-127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돋움" pitchFamily="50" charset="-127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돋움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900363"/>
            <a:ext cx="5829300" cy="20002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289550"/>
            <a:ext cx="4800600" cy="238601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9BC14-C6AD-4E8B-88E7-C3EC379BFD7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314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71581-A63F-4852-89F9-871D3E68F99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839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886325" y="846138"/>
            <a:ext cx="1457325" cy="73374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14350" y="846138"/>
            <a:ext cx="4219575" cy="73374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AF706-0160-4C2E-B662-9DF7BBA1A53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189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4EFFB-FA4F-4FB3-B2D7-7B8D73C8156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234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997575"/>
            <a:ext cx="5829300" cy="1854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956050"/>
            <a:ext cx="5829300" cy="2041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AA616-E138-4E82-8D55-AE78D16CBD0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8858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0" y="2697163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697163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494673-0098-48E9-8B59-04704D1326F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967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73063"/>
            <a:ext cx="6172200" cy="15557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89150"/>
            <a:ext cx="3030538" cy="8715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60688"/>
            <a:ext cx="3030538" cy="5378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089150"/>
            <a:ext cx="3030537" cy="8715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2960688"/>
            <a:ext cx="3030537" cy="5378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AA353F-3A09-4F4B-946A-0CACD19B4D1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151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A742EA-FD85-44DE-9202-4431C21D46D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128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89"/>
          <p:cNvGraphicFramePr>
            <a:graphicFrameLocks noChangeAspect="1"/>
          </p:cNvGraphicFramePr>
          <p:nvPr userDrawn="1"/>
        </p:nvGraphicFramePr>
        <p:xfrm>
          <a:off x="115888" y="130175"/>
          <a:ext cx="661987" cy="20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Photo Editor 사진" r:id="rId3" imgW="7849696" imgH="2467319" progId="MSPhotoEd.3">
                  <p:embed/>
                </p:oleObj>
              </mc:Choice>
              <mc:Fallback>
                <p:oleObj name="Photo Editor 사진" r:id="rId3" imgW="7849696" imgH="2467319" progId="MSPhotoEd.3">
                  <p:embed/>
                  <p:pic>
                    <p:nvPicPr>
                      <p:cNvPr id="205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8" y="130175"/>
                        <a:ext cx="661987" cy="207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13BF2-F627-4F66-9679-C22E9C2A903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145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71475"/>
            <a:ext cx="2255838" cy="1581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71475"/>
            <a:ext cx="3833812" cy="7967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52625"/>
            <a:ext cx="2255838" cy="63865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7BB0A-307E-4B1D-8E5E-73609FC7641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887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534150"/>
            <a:ext cx="4114800" cy="771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33438"/>
            <a:ext cx="4114800" cy="5600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305675"/>
            <a:ext cx="4114800" cy="1095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D24A8-0F49-42C8-99F9-EBB9FC23964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3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847725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b="0">
                <a:latin typeface="Arial" charset="0"/>
                <a:ea typeface="돋움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847725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b="0">
                <a:latin typeface="Arial" charset="0"/>
                <a:ea typeface="돋움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53000" y="847725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latin typeface="Arial" panose="020B0604020202020204" pitchFamily="34" charset="0"/>
                <a:ea typeface="돋움" panose="020B0600000101010101" pitchFamily="50" charset="-127"/>
              </a:defRPr>
            </a:lvl1pPr>
          </a:lstStyle>
          <a:p>
            <a:fld id="{76F9641A-EE79-4CB3-87EF-F8CF2AC3581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46138"/>
            <a:ext cx="5829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97163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5" r:id="rId7"/>
    <p:sldLayoutId id="2147483991" r:id="rId8"/>
    <p:sldLayoutId id="2147483992" r:id="rId9"/>
    <p:sldLayoutId id="2147483993" r:id="rId10"/>
    <p:sldLayoutId id="21474839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·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-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5000"/>
        <a:buFont typeface="Symbol" panose="05050102010706020507" pitchFamily="18" charset="2"/>
        <a:buChar char="·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-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057400" y="142875"/>
            <a:ext cx="2762250" cy="395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 defTabSz="7620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2000">
                <a:latin typeface="나눔고딕" pitchFamily="50" charset="-127"/>
                <a:ea typeface="나눔고딕" pitchFamily="50" charset="-127"/>
              </a:rPr>
              <a:t>이  력  서</a:t>
            </a:r>
          </a:p>
        </p:txBody>
      </p:sp>
      <p:graphicFrame>
        <p:nvGraphicFramePr>
          <p:cNvPr id="1295" name="Group 271"/>
          <p:cNvGraphicFramePr>
            <a:graphicFrameLocks noGrp="1" noChangeAspect="1"/>
          </p:cNvGraphicFramePr>
          <p:nvPr/>
        </p:nvGraphicFramePr>
        <p:xfrm>
          <a:off x="115888" y="979488"/>
          <a:ext cx="6553200" cy="8219867"/>
        </p:xfrm>
        <a:graphic>
          <a:graphicData uri="http://schemas.openxmlformats.org/drawingml/2006/table">
            <a:tbl>
              <a:tblPr/>
              <a:tblGrid>
                <a:gridCol w="352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0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52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3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53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7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20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242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6382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94530">
                <a:tc rowSpan="4"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성명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한글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  <a:defRPr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성명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영문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 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53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연락처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핸 </a:t>
                      </a: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드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 폰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53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생년월일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  <a:cs typeface="+mn-cs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E-mail</a:t>
                      </a:r>
                      <a:endParaRPr kumimoji="1" lang="ko-KR" altLang="en-US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53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주소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309">
                <a:tc gridSpan="15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                        학    </a:t>
                      </a: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력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    사    항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(※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고교 이후 학력사항 기재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060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기  간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구분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학교명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소재지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전공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학점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졸업구분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405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00/00~00/00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 smtClean="0">
                          <a:latin typeface="나눔고딕" pitchFamily="50" charset="-127"/>
                          <a:ea typeface="나눔고딕" pitchFamily="50" charset="-127"/>
                        </a:rPr>
                        <a:t>고등학교</a:t>
                      </a:r>
                      <a:endParaRPr lang="ko-KR" altLang="en-US" sz="100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나눔고딕" pitchFamily="50" charset="-127"/>
                          <a:ea typeface="나눔고딕" pitchFamily="50" charset="-127"/>
                        </a:rPr>
                        <a:t>-</a:t>
                      </a:r>
                      <a:endParaRPr lang="ko-KR" altLang="en-US" sz="100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나눔고딕" pitchFamily="50" charset="-127"/>
                          <a:ea typeface="나눔고딕" pitchFamily="50" charset="-127"/>
                        </a:rPr>
                        <a:t>-</a:t>
                      </a:r>
                      <a:endParaRPr lang="ko-KR" altLang="en-US" sz="100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수료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졸업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405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00/00~00/00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 smtClean="0">
                          <a:latin typeface="나눔고딕" pitchFamily="50" charset="-127"/>
                          <a:ea typeface="나눔고딕" pitchFamily="50" charset="-127"/>
                        </a:rPr>
                        <a:t>학사</a:t>
                      </a:r>
                      <a:endParaRPr lang="ko-KR" altLang="en-US" sz="100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0" kern="120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0.0/0.0</a:t>
                      </a:r>
                      <a:endParaRPr lang="ko-KR" altLang="en-US" sz="1000" b="0" kern="1200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수료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졸업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405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0" kern="120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942">
                <a:tc rowSpan="4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어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학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능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력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구 분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회화능력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공인점수</a:t>
                      </a:r>
                      <a:endParaRPr kumimoji="1" lang="ko-KR" altLang="en-US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Test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명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/ </a:t>
                      </a: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기관명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평가일자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6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영어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등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)</a:t>
                      </a:r>
                      <a:endParaRPr kumimoji="1" lang="ko-KR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/</a:t>
                      </a: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44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800"/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/</a:t>
                      </a: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44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800"/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/</a:t>
                      </a: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2942">
                <a:tc rowSpan="4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자격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/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면허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명칭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발행처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일자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수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상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경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력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명칭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수상처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일자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44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800"/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44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800"/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44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800"/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8663"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병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역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구  분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군별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계급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복무기간</a:t>
                      </a:r>
                    </a:p>
                  </a:txBody>
                  <a:tcPr marL="57154" marR="57154" marT="45554" marB="45554" anchor="ctr" horzOverflow="overflow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728" marB="45728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기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타</a:t>
                      </a:r>
                    </a:p>
                  </a:txBody>
                  <a:tcPr marL="57154" marR="57154" marT="45554" marB="45554" anchor="ctr" horzOverflow="overflow"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취미</a:t>
                      </a:r>
                      <a:endParaRPr kumimoji="1" lang="ko-KR" altLang="en-US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728" marB="45728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1" lang="ko-KR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특기</a:t>
                      </a:r>
                    </a:p>
                  </a:txBody>
                  <a:tcPr marL="57154" marR="57154" marT="45554" marB="45554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9477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미필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면제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00/00~00/00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54" marR="57154" marT="45554" marB="45554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체" pitchFamily="17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체" pitchFamily="17" charset="-127"/>
                        <a:ea typeface="HY태고딕" pitchFamily="18" charset="-127"/>
                      </a:endParaRPr>
                    </a:p>
                  </a:txBody>
                  <a:tcPr marL="57150" marR="5715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7150" marR="57150" marT="45724" marB="45724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728" marB="45728" anchor="ctr" horzOverflow="overflow"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800"/>
                    </a:p>
                  </a:txBody>
                  <a:tcPr marL="57154" marR="57154" marT="45554" marB="45554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57154" marR="57154" marT="45728" marB="45728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800" dirty="0"/>
                    </a:p>
                  </a:txBody>
                  <a:tcPr marL="57154" marR="57154" marT="45554" marB="45554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3309">
                <a:tc gridSpan="15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           주 요 경 </a:t>
                      </a: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력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 사 항 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(※ 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해당자만 기재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)</a:t>
                      </a:r>
                      <a:endParaRPr kumimoji="1" lang="ko-KR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6543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회사명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근무기간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근무부서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직위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담당업무</a:t>
                      </a: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58663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58663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58663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태고딕" pitchFamily="18" charset="-127"/>
                        <a:ea typeface="HY태고딕" pitchFamily="18" charset="-127"/>
                      </a:endParaRPr>
                    </a:p>
                  </a:txBody>
                  <a:tcPr marL="57154" marR="5715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54" marR="57154" marT="45554" marB="455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3265" name="Rectangle 2068"/>
          <p:cNvSpPr>
            <a:spLocks noChangeArrowheads="1"/>
          </p:cNvSpPr>
          <p:nvPr/>
        </p:nvSpPr>
        <p:spPr bwMode="auto">
          <a:xfrm>
            <a:off x="44450" y="733425"/>
            <a:ext cx="64008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sz="1000">
                <a:latin typeface="나눔고딕" pitchFamily="50" charset="-127"/>
                <a:ea typeface="나눔고딕" pitchFamily="50" charset="-127"/>
              </a:rPr>
              <a:t>※</a:t>
            </a:r>
            <a:r>
              <a:rPr lang="ko-KR" altLang="en-US" sz="1000">
                <a:latin typeface="나눔고딕" pitchFamily="50" charset="-127"/>
                <a:ea typeface="나눔고딕" pitchFamily="50" charset="-127"/>
              </a:rPr>
              <a:t>본 이력서 및 자기소개서는 지원자의 개별양식으로 대체 가능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888" y="1030288"/>
            <a:ext cx="1287462" cy="147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altLang="ko-KR" sz="1800" dirty="0">
              <a:solidFill>
                <a:schemeClr val="bg1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defRPr/>
            </a:pPr>
            <a:endParaRPr lang="en-US" altLang="ko-KR" sz="1800" dirty="0">
              <a:solidFill>
                <a:schemeClr val="bg1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defRPr/>
            </a:pPr>
            <a:r>
              <a:rPr lang="ko-KR" altLang="en-US" sz="1800" dirty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사진첨부</a:t>
            </a:r>
            <a:endParaRPr lang="en-US" altLang="ko-KR" sz="1800" dirty="0">
              <a:solidFill>
                <a:schemeClr val="bg1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defRPr/>
            </a:pPr>
            <a:endParaRPr lang="en-US" altLang="ko-KR" sz="1800" dirty="0">
              <a:solidFill>
                <a:schemeClr val="bg1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defRPr/>
            </a:pPr>
            <a:endParaRPr lang="en-US" altLang="ko-KR" sz="1800" dirty="0">
              <a:solidFill>
                <a:schemeClr val="bg1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6" name="Group 28"/>
          <p:cNvGraphicFramePr>
            <a:graphicFrameLocks noGrp="1"/>
          </p:cNvGraphicFramePr>
          <p:nvPr/>
        </p:nvGraphicFramePr>
        <p:xfrm>
          <a:off x="115888" y="996950"/>
          <a:ext cx="6626225" cy="7991475"/>
        </p:xfrm>
        <a:graphic>
          <a:graphicData uri="http://schemas.openxmlformats.org/drawingml/2006/table">
            <a:tbl>
              <a:tblPr/>
              <a:tblGrid>
                <a:gridCol w="662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1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1. KMAC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에 지원한 이유는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?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4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61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51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2.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성장과정에서 드러내고 싶은 경험은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?</a:t>
                      </a: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00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351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3.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조직생활에 대한 본인 성격의 장단점</a:t>
                      </a: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4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351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4.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지원분야에 대한 본인의 강점은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?</a:t>
                      </a:r>
                      <a:endParaRPr kumimoji="1" lang="ko-KR" alt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57160" marR="57160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04122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613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5. </a:t>
                      </a:r>
                      <a:r>
                        <a:rPr kumimoji="1" lang="ko-KR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기타사항은 자율적으로 기술하세요</a:t>
                      </a: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.</a:t>
                      </a: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72671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122" name="Rectangle 2068"/>
          <p:cNvSpPr>
            <a:spLocks noChangeArrowheads="1"/>
          </p:cNvSpPr>
          <p:nvPr/>
        </p:nvSpPr>
        <p:spPr bwMode="auto">
          <a:xfrm>
            <a:off x="7938" y="8947150"/>
            <a:ext cx="6850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algn="ctr" eaLnBrk="1" latin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1000">
                <a:latin typeface="나눔고딕" pitchFamily="50" charset="-127"/>
                <a:ea typeface="나눔고딕" pitchFamily="50" charset="-127"/>
              </a:rPr>
              <a:t>상기 모든 기재사항은 사실과 다름없음을 확인합니다</a:t>
            </a:r>
            <a:r>
              <a:rPr lang="en-US" altLang="ko-KR" sz="100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ko-KR" altLang="en-US" sz="1000">
                <a:latin typeface="나눔고딕" pitchFamily="50" charset="-127"/>
                <a:ea typeface="나눔고딕" pitchFamily="50" charset="-127"/>
              </a:rPr>
              <a:t>작성일자 </a:t>
            </a:r>
            <a:r>
              <a:rPr lang="en-US" altLang="ko-KR" sz="1000">
                <a:latin typeface="나눔고딕" pitchFamily="50" charset="-127"/>
                <a:ea typeface="나눔고딕" pitchFamily="50" charset="-127"/>
              </a:rPr>
              <a:t>:   00</a:t>
            </a:r>
            <a:r>
              <a:rPr lang="ko-KR" altLang="en-US" sz="1000">
                <a:latin typeface="나눔고딕" pitchFamily="50" charset="-127"/>
                <a:ea typeface="나눔고딕" pitchFamily="50" charset="-127"/>
              </a:rPr>
              <a:t>년    </a:t>
            </a:r>
            <a:r>
              <a:rPr lang="en-US" altLang="ko-KR" sz="1000">
                <a:latin typeface="나눔고딕" pitchFamily="50" charset="-127"/>
                <a:ea typeface="나눔고딕" pitchFamily="50" charset="-127"/>
              </a:rPr>
              <a:t>00</a:t>
            </a:r>
            <a:r>
              <a:rPr lang="ko-KR" altLang="en-US" sz="1000">
                <a:latin typeface="나눔고딕" pitchFamily="50" charset="-127"/>
                <a:ea typeface="나눔고딕" pitchFamily="50" charset="-127"/>
              </a:rPr>
              <a:t>월  </a:t>
            </a:r>
            <a:r>
              <a:rPr lang="en-US" altLang="ko-KR" sz="1000">
                <a:latin typeface="나눔고딕" pitchFamily="50" charset="-127"/>
                <a:ea typeface="나눔고딕" pitchFamily="50" charset="-127"/>
              </a:rPr>
              <a:t>   00</a:t>
            </a:r>
            <a:r>
              <a:rPr lang="ko-KR" altLang="en-US" sz="1000">
                <a:latin typeface="나눔고딕" pitchFamily="50" charset="-127"/>
                <a:ea typeface="나눔고딕" pitchFamily="50" charset="-127"/>
              </a:rPr>
              <a:t>일            작성자 </a:t>
            </a:r>
            <a:r>
              <a:rPr lang="en-US" altLang="ko-KR" sz="1000">
                <a:latin typeface="나눔고딕" pitchFamily="50" charset="-127"/>
                <a:ea typeface="나눔고딕" pitchFamily="50" charset="-127"/>
              </a:rPr>
              <a:t>:  </a:t>
            </a:r>
            <a:r>
              <a:rPr lang="ko-KR" altLang="en-US" sz="100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>
                <a:latin typeface="나눔고딕" pitchFamily="50" charset="-127"/>
                <a:ea typeface="나눔고딕" pitchFamily="50" charset="-127"/>
              </a:rPr>
              <a:t>                      (</a:t>
            </a:r>
            <a:r>
              <a:rPr lang="ko-KR" altLang="en-US" sz="1000">
                <a:latin typeface="나눔고딕" pitchFamily="50" charset="-127"/>
                <a:ea typeface="나눔고딕" pitchFamily="50" charset="-127"/>
              </a:rPr>
              <a:t>서명</a:t>
            </a:r>
            <a:r>
              <a:rPr lang="en-US" altLang="ko-KR" sz="1000"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123" name="Rectangle 2"/>
          <p:cNvSpPr>
            <a:spLocks noChangeArrowheads="1"/>
          </p:cNvSpPr>
          <p:nvPr/>
        </p:nvSpPr>
        <p:spPr bwMode="auto">
          <a:xfrm>
            <a:off x="2057400" y="142875"/>
            <a:ext cx="2762250" cy="395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 defTabSz="7620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2000">
                <a:latin typeface="나눔고딕" pitchFamily="50" charset="-127"/>
                <a:ea typeface="나눔고딕" pitchFamily="50" charset="-127"/>
              </a:rPr>
              <a:t>자기소개서</a:t>
            </a:r>
          </a:p>
        </p:txBody>
      </p:sp>
      <p:sp>
        <p:nvSpPr>
          <p:cNvPr id="4124" name="Rectangle 2068"/>
          <p:cNvSpPr>
            <a:spLocks noChangeArrowheads="1"/>
          </p:cNvSpPr>
          <p:nvPr/>
        </p:nvSpPr>
        <p:spPr bwMode="auto">
          <a:xfrm>
            <a:off x="44450" y="741363"/>
            <a:ext cx="6400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sz="1000">
                <a:latin typeface="나눔고딕" pitchFamily="50" charset="-127"/>
                <a:ea typeface="나눔고딕" pitchFamily="50" charset="-127"/>
              </a:rPr>
              <a:t>※ </a:t>
            </a:r>
            <a:r>
              <a:rPr lang="ko-KR" altLang="en-US" sz="1000">
                <a:latin typeface="나눔고딕" pitchFamily="50" charset="-127"/>
                <a:ea typeface="나눔고딕" pitchFamily="50" charset="-127"/>
              </a:rPr>
              <a:t>칸 부족시</a:t>
            </a:r>
            <a:r>
              <a:rPr lang="en-US" altLang="ko-KR" sz="100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000">
                <a:latin typeface="나눔고딕" pitchFamily="50" charset="-127"/>
                <a:ea typeface="나눔고딕" pitchFamily="50" charset="-127"/>
              </a:rPr>
              <a:t>다음장에 추가하여 입력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">
      <a:majorFont>
        <a:latin typeface="돋움체"/>
        <a:ea typeface="돋움체"/>
        <a:cs typeface=""/>
      </a:majorFont>
      <a:minorFont>
        <a:latin typeface="바탕체"/>
        <a:ea typeface="바탕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바탕체" pitchFamily="17" charset="-127"/>
            <a:ea typeface="바탕체" pitchFamily="17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바탕체" pitchFamily="17" charset="-127"/>
            <a:ea typeface="바탕체" pitchFamily="17" charset="-127"/>
          </a:defRPr>
        </a:defPPr>
      </a:lstStyle>
    </a:lnDef>
    <a:txDef>
      <a:spPr>
        <a:noFill/>
      </a:spPr>
      <a:bodyPr wrap="square" lIns="36000" tIns="36000" rIns="36000" bIns="36000" rtlCol="0" anchor="ctr" anchorCtr="1">
        <a:normAutofit/>
      </a:bodyPr>
      <a:lstStyle>
        <a:defPPr>
          <a:defRPr dirty="0"/>
        </a:defPPr>
      </a:lstStyle>
    </a:tx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FE3FDD265F9457459B77C3226A8B42E1" ma:contentTypeVersion="14" ma:contentTypeDescription="새 문서를 만듭니다." ma:contentTypeScope="" ma:versionID="0258092aa88cb6f9c3f6c4c08ef1de98">
  <xsd:schema xmlns:xsd="http://www.w3.org/2001/XMLSchema" xmlns:xs="http://www.w3.org/2001/XMLSchema" xmlns:p="http://schemas.microsoft.com/office/2006/metadata/properties" xmlns:ns3="81f435a0-806b-423d-8bd1-52e9eaa5f70c" xmlns:ns4="0e796909-6eb7-4885-b400-f09242f57ba3" targetNamespace="http://schemas.microsoft.com/office/2006/metadata/properties" ma:root="true" ma:fieldsID="69622926d1b3ed122acd5e7c6507882f" ns3:_="" ns4:_="">
    <xsd:import namespace="81f435a0-806b-423d-8bd1-52e9eaa5f70c"/>
    <xsd:import namespace="0e796909-6eb7-4885-b400-f09242f57ba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f435a0-806b-423d-8bd1-52e9eaa5f7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796909-6eb7-4885-b400-f09242f57ba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힌트 해시 공유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20BE74-E833-4D8B-B9C5-03D3A7DE7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f435a0-806b-423d-8bd1-52e9eaa5f70c"/>
    <ds:schemaRef ds:uri="0e796909-6eb7-4885-b400-f09242f57b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98DB80-86CF-4191-8F0B-A35BF74B66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4E3695-202C-4CE6-946C-F51EA195BAF1}">
  <ds:schemaRefs>
    <ds:schemaRef ds:uri="81f435a0-806b-423d-8bd1-52e9eaa5f70c"/>
    <ds:schemaRef ds:uri="http://schemas.openxmlformats.org/package/2006/metadata/core-properties"/>
    <ds:schemaRef ds:uri="http://purl.org/dc/terms/"/>
    <ds:schemaRef ds:uri="0e796909-6eb7-4885-b400-f09242f57ba3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c:\windows\msoffice\powerpnt\default.ppt</Template>
  <TotalTime>3473</TotalTime>
  <Pages>1</Pages>
  <Words>195</Words>
  <Application>Microsoft Office PowerPoint</Application>
  <PresentationFormat>사용자 지정</PresentationFormat>
  <Paragraphs>90</Paragraphs>
  <Slides>2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바탕체</vt:lpstr>
      <vt:lpstr>나눔고딕</vt:lpstr>
      <vt:lpstr>돋움</vt:lpstr>
      <vt:lpstr>HY태고딕</vt:lpstr>
      <vt:lpstr>Symbol</vt:lpstr>
      <vt:lpstr>Arial</vt:lpstr>
      <vt:lpstr>Times New Roman</vt:lpstr>
      <vt:lpstr>돋움체</vt:lpstr>
      <vt:lpstr>default</vt:lpstr>
      <vt:lpstr>Microsoft Photo Editor 3.0 사진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이주열</dc:creator>
  <cp:lastModifiedBy>김화수</cp:lastModifiedBy>
  <cp:revision>626</cp:revision>
  <cp:lastPrinted>2017-08-21T04:51:55Z</cp:lastPrinted>
  <dcterms:created xsi:type="dcterms:W3CDTF">1996-10-25T13:40:16Z</dcterms:created>
  <dcterms:modified xsi:type="dcterms:W3CDTF">2022-06-22T04:03:58Z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0x010100FE3FDD265F9457459B77C3226A8B42E1</vt:lpwstr>
  </property>
</Properties>
</file>